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3" name="Google Shape;16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6" name="Google Shape;306;g75eedd17d1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17" name="Google Shape;317;g5dfdcf0df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3" name="Google Shape;17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g75eedd17d1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g75eedd17d1_2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6" name="Google Shape;266;g6c98704e0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g75eedd17d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9" name="Google Shape;299;g75eedd17d1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устой слайд">
  <p:cSld name="Пустой слайд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de 3">
  <p:cSld name="Code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9" name="Google Shape;8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2" type="body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idx="3" type="body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de 4">
  <p:cSld name="Code 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94" name="Google Shape;94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2" type="body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ереход на live-coding">
  <p:cSld name="Переход на live-coding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b="1" i="0" sz="250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419100" lvl="1" marL="9144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419100" lvl="2" marL="1371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419100" lvl="3" marL="18288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419100" lvl="4" marL="22860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Список литературы">
  <p:cSld name="Список литературы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02" name="Google Shape;10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2" type="body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Изображение">
  <p:cSld name="Изображение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>
            <p:ph idx="2" type="pic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Структура презентации">
  <p:cSld name="Структура презентации">
    <p:bg>
      <p:bgPr>
        <a:solidFill>
          <a:srgbClr val="FEFEF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08" name="Google Shape;10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fmla="val 50000" name="adj"/>
            </a:avLst>
          </a:prstGeom>
          <a:solidFill>
            <a:srgbClr val="40CDD0"/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8256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fmla="val 50000" name="adj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182563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fmla="val 50000" name="adj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182563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2" type="body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3" type="body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4" type="body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5" type="body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Два списка">
  <p:cSld name="Два списка">
    <p:bg>
      <p:bgPr>
        <a:solidFill>
          <a:srgbClr val="FEFEFE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18" name="Google Shape;11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2" type="body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3" type="body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крывающий и контакты">
  <p:cSld name="Закрывающий и контакты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r>
              <a:t/>
            </a:r>
            <a:endParaRPr b="0" i="0" sz="1758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b="1" i="0" sz="3516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8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b="0" i="0" sz="3164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0_Заголовок и подзаголовок">
  <p:cSld name="10_Заголовок и подзаголовок">
    <p:bg>
      <p:bgPr>
        <a:solidFill>
          <a:srgbClr val="FEFEFE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Пользователь" id="136" name="Google Shape;13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ьзователь" id="137" name="Google Shape;13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i="0" sz="40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2" type="body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b="0" i="0" sz="2109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3" type="body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0" i="0" sz="17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4" type="body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0" i="0" sz="17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 два блока">
  <p:cSld name="Список подтем">
    <p:bg>
      <p:bgPr>
        <a:solidFill>
          <a:srgbClr val="FEFEFE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&#10;&#10;Автоматически созданное описание" id="146" name="Google Shape;14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20"/>
          <p:cNvSpPr txBox="1"/>
          <p:nvPr>
            <p:ph idx="2" type="body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20"/>
          <p:cNvSpPr txBox="1"/>
          <p:nvPr>
            <p:ph idx="3" type="body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0"/>
          <p:cNvSpPr txBox="1"/>
          <p:nvPr>
            <p:ph idx="4" type="body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0"/>
          <p:cNvSpPr txBox="1"/>
          <p:nvPr>
            <p:ph idx="5" type="body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6" type="body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7" type="body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20"/>
          <p:cNvSpPr txBox="1"/>
          <p:nvPr>
            <p:ph idx="8" type="body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контакты">
  <p:cSld name="Заголовок и контакты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r>
              <a:t/>
            </a:r>
            <a:endParaRPr b="0" i="0" sz="1758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b="1" i="0" sz="3516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b="0" i="0" sz="3164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Карта курса">
  <p:cSld name="Карта курса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b="1" sz="4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2" type="body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3" type="body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4" type="body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5" type="body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6" type="body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7" type="body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8" type="body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9" type="body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3" type="body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4" type="body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fmla="val 16712281" name="adj1"/>
              <a:gd fmla="val 54527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fmla="val 16712281" name="adj1"/>
              <a:gd fmla="val 54527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Маршрут вебинара">
  <p:cSld name="Маршрут вебинара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49" name="Google Shape;49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/>
          <p:nvPr>
            <p:ph idx="2" type="body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5"/>
          <p:cNvSpPr txBox="1"/>
          <p:nvPr>
            <p:ph idx="3" type="body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4" type="body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5" type="body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итульный слайд">
  <p:cSld name="Титульный слайд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b="1" sz="5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Разделительный">
  <p:cSld name="Разделительный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/>
          <p:nvPr>
            <p:ph idx="1" type="body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b="1" sz="25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/>
          <p:nvPr>
            <p:ph idx="2" type="body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b="1" sz="3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екст и картинка">
  <p:cSld name="Текст и картинка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75" name="Google Shape;7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/>
          <p:nvPr>
            <p:ph idx="2" type="pic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8"/>
          <p:cNvSpPr txBox="1"/>
          <p:nvPr>
            <p:ph idx="1" type="body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385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idx="3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de 1">
  <p:cSld name="Code 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0" name="Google Shape;8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/>
          <p:nvPr>
            <p:ph idx="1" type="body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2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de 2">
  <p:cSld name="Code 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4" name="Google Shape;8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/>
          <p:nvPr>
            <p:ph idx="1" type="body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0"/>
          <p:cNvSpPr txBox="1"/>
          <p:nvPr>
            <p:ph idx="2" type="body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3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b="0" i="0" sz="30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3631" lvl="0" marL="45720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5724" lvl="1" marL="9144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881" lvl="2" marL="13716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8991" lvl="3" marL="18288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8991" lvl="4" marL="22860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8991" lvl="5" marL="27432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8991" lvl="6" marL="32004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8990" lvl="7" marL="36576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8990" lvl="8" marL="41148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b="1" i="0" sz="5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308" name="Google Shape;30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Звезда" id="312" name="Google Shape;312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0"/>
          <p:cNvSpPr/>
          <p:nvPr/>
        </p:nvSpPr>
        <p:spPr>
          <a:xfrm>
            <a:off x="650725" y="1434750"/>
            <a:ext cx="3640200" cy="1334700"/>
          </a:xfrm>
          <a:prstGeom prst="wedgeRoundRectCallout">
            <a:avLst>
              <a:gd fmla="val 47577" name="adj1"/>
              <a:gd fmla="val 123671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Запланируйте пару минут на рефлексию в конце защиты проекта </a:t>
            </a: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и расскажите о планах по развитию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/>
          <p:nvPr>
            <p:ph idx="2" type="pic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/>
          <p:nvPr>
            <p:ph idx="4294967295" type="body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/>
          <p:nvPr>
            <p:ph idx="4294967295" type="body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/>
          <p:nvPr>
            <p:ph idx="4294967295" type="body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/>
          <p:nvPr>
            <p:ph idx="4294967295" type="body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922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109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109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b="1" i="0" sz="2109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fmla="val 16667" name="adj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b="0" i="0" sz="2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Защита проекта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Тема:...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3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фото</a:t>
            </a:r>
            <a:endParaRPr/>
          </a:p>
        </p:txBody>
      </p:sp>
      <p:sp>
        <p:nvSpPr>
          <p:cNvPr id="187" name="Google Shape;187;p23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95" name="Google Shape;19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00" lIns="35700" spcFirstLastPara="1" rIns="35700" wrap="square" tIns="3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375" u="none" cap="none" strike="noStrik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350" lIns="133350" spcFirstLastPara="1" rIns="133350" wrap="square" tIns="1333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b="1" lang="en-US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b="1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b="1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350" lIns="133350" spcFirstLastPara="1" rIns="133350" wrap="square" tIns="13335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b="1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26" name="Google Shape;22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1" i="0" sz="66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/>
          <p:nvPr/>
        </p:nvSpPr>
        <p:spPr>
          <a:xfrm>
            <a:off x="4632275" y="2424775"/>
            <a:ext cx="3458400" cy="1176000"/>
          </a:xfrm>
          <a:prstGeom prst="wedgeRoundRectCallout">
            <a:avLst>
              <a:gd fmla="val 47577" name="adj1"/>
              <a:gd fmla="val 123671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Какие цели вы поставили и какие задачи решили своим проектом 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42" name="Google Shape;24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Изображение выглядит как векторная графика&#10;&#10;Автоматически созданное описание" id="262" name="Google Shape;262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6"/>
          <p:cNvSpPr/>
          <p:nvPr/>
        </p:nvSpPr>
        <p:spPr>
          <a:xfrm>
            <a:off x="4519050" y="1699875"/>
            <a:ext cx="3457500" cy="1631400"/>
          </a:xfrm>
          <a:prstGeom prst="wedgeRoundRectCallout">
            <a:avLst>
              <a:gd fmla="val 47577" name="adj1"/>
              <a:gd fmla="val 123671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Что было в начале, что знали до курса, сколько времени заняло выполнение проекта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68" name="Google Shape;26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Изображение выглядит как векторная графика&#10;&#10;Автоматически созданное описание" id="288" name="Google Shape;288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7"/>
          <p:cNvSpPr/>
          <p:nvPr/>
        </p:nvSpPr>
        <p:spPr>
          <a:xfrm>
            <a:off x="4607550" y="1936300"/>
            <a:ext cx="3460200" cy="1947900"/>
          </a:xfrm>
          <a:prstGeom prst="wedgeRoundRectCallout">
            <a:avLst>
              <a:gd fmla="val 47577" name="adj1"/>
              <a:gd fmla="val 123671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Какие технологии использовались и какое у вас мнение о новых технологиях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94" name="Google Shape;29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Скрины основных экранов приложения и действий</a:t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i="1" sz="18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 приложения и исходных кодов</a:t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300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D1C1D"/>
                </a:solidFill>
                <a:highlight>
                  <a:srgbClr val="F8F8F8"/>
                </a:highlight>
              </a:rPr>
              <a:t>Ссылка на репозиторий с исходными кодами или просто удачные кусочки</a:t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301" name="Google Shape;30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29"/>
          <p:cNvSpPr/>
          <p:nvPr/>
        </p:nvSpPr>
        <p:spPr>
          <a:xfrm>
            <a:off x="1060650" y="1925425"/>
            <a:ext cx="2976900" cy="1947900"/>
          </a:xfrm>
          <a:prstGeom prst="wedgeRoundRectCallout">
            <a:avLst>
              <a:gd fmla="val 102590" name="adj1"/>
              <a:gd fmla="val 5846" name="adj2"/>
              <a:gd fmla="val 0" name="adj3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Опционально, если ваш проект позволяет это сделать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